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395" r:id="rId2"/>
    <p:sldId id="396" r:id="rId3"/>
    <p:sldId id="397" r:id="rId4"/>
    <p:sldId id="398" r:id="rId5"/>
    <p:sldId id="399" r:id="rId6"/>
    <p:sldId id="400" r:id="rId7"/>
    <p:sldId id="401" r:id="rId8"/>
    <p:sldId id="402" r:id="rId9"/>
    <p:sldId id="403" r:id="rId10"/>
    <p:sldId id="404" r:id="rId11"/>
    <p:sldId id="405" r:id="rId12"/>
    <p:sldId id="406" r:id="rId13"/>
    <p:sldId id="407" r:id="rId14"/>
    <p:sldId id="408" r:id="rId15"/>
    <p:sldId id="409" r:id="rId16"/>
    <p:sldId id="410" r:id="rId17"/>
    <p:sldId id="411" r:id="rId18"/>
    <p:sldId id="412" r:id="rId19"/>
    <p:sldId id="413" r:id="rId20"/>
    <p:sldId id="414" r:id="rId21"/>
    <p:sldId id="415" r:id="rId22"/>
    <p:sldId id="416" r:id="rId23"/>
    <p:sldId id="417" r:id="rId24"/>
    <p:sldId id="418" r:id="rId25"/>
    <p:sldId id="419" r:id="rId26"/>
    <p:sldId id="420" r:id="rId27"/>
    <p:sldId id="421" r:id="rId28"/>
    <p:sldId id="422" r:id="rId29"/>
    <p:sldId id="423" r:id="rId30"/>
    <p:sldId id="424" r:id="rId31"/>
    <p:sldId id="425" r:id="rId32"/>
    <p:sldId id="426" r:id="rId33"/>
    <p:sldId id="427" r:id="rId34"/>
    <p:sldId id="428" r:id="rId35"/>
    <p:sldId id="429" r:id="rId36"/>
    <p:sldId id="430" r:id="rId37"/>
    <p:sldId id="431" r:id="rId38"/>
    <p:sldId id="432" r:id="rId39"/>
    <p:sldId id="433" r:id="rId40"/>
    <p:sldId id="434" r:id="rId41"/>
    <p:sldId id="435" r:id="rId42"/>
    <p:sldId id="436" r:id="rId43"/>
    <p:sldId id="437" r:id="rId44"/>
    <p:sldId id="438" r:id="rId45"/>
    <p:sldId id="439" r:id="rId46"/>
    <p:sldId id="440" r:id="rId47"/>
    <p:sldId id="441" r:id="rId48"/>
    <p:sldId id="442" r:id="rId49"/>
    <p:sldId id="443" r:id="rId50"/>
    <p:sldId id="444" r:id="rId51"/>
    <p:sldId id="445" r:id="rId52"/>
    <p:sldId id="446" r:id="rId53"/>
    <p:sldId id="447" r:id="rId54"/>
    <p:sldId id="448" r:id="rId55"/>
    <p:sldId id="449" r:id="rId56"/>
    <p:sldId id="450" r:id="rId57"/>
    <p:sldId id="451" r:id="rId58"/>
    <p:sldId id="452" r:id="rId59"/>
    <p:sldId id="453" r:id="rId60"/>
    <p:sldId id="454" r:id="rId61"/>
    <p:sldId id="455" r:id="rId62"/>
    <p:sldId id="485" r:id="rId63"/>
    <p:sldId id="456" r:id="rId64"/>
    <p:sldId id="457" r:id="rId65"/>
    <p:sldId id="458" r:id="rId66"/>
    <p:sldId id="459" r:id="rId67"/>
    <p:sldId id="460" r:id="rId68"/>
    <p:sldId id="462" r:id="rId69"/>
    <p:sldId id="461" r:id="rId70"/>
    <p:sldId id="463" r:id="rId71"/>
    <p:sldId id="464" r:id="rId72"/>
    <p:sldId id="465" r:id="rId73"/>
    <p:sldId id="466" r:id="rId74"/>
    <p:sldId id="467" r:id="rId75"/>
    <p:sldId id="468" r:id="rId76"/>
    <p:sldId id="469" r:id="rId77"/>
    <p:sldId id="470" r:id="rId78"/>
    <p:sldId id="471" r:id="rId79"/>
    <p:sldId id="472" r:id="rId80"/>
    <p:sldId id="473" r:id="rId81"/>
    <p:sldId id="474" r:id="rId82"/>
    <p:sldId id="475" r:id="rId83"/>
    <p:sldId id="476" r:id="rId84"/>
    <p:sldId id="477" r:id="rId85"/>
    <p:sldId id="478" r:id="rId86"/>
    <p:sldId id="479" r:id="rId87"/>
    <p:sldId id="480" r:id="rId88"/>
    <p:sldId id="481" r:id="rId89"/>
    <p:sldId id="482" r:id="rId90"/>
    <p:sldId id="483" r:id="rId91"/>
    <p:sldId id="484" r:id="rId92"/>
    <p:sldId id="486" r:id="rId93"/>
    <p:sldId id="487" r:id="rId94"/>
    <p:sldId id="488" r:id="rId95"/>
    <p:sldId id="489" r:id="rId96"/>
    <p:sldId id="490" r:id="rId97"/>
    <p:sldId id="491" r:id="rId98"/>
    <p:sldId id="492" r:id="rId99"/>
    <p:sldId id="493" r:id="rId100"/>
    <p:sldId id="494" r:id="rId101"/>
    <p:sldId id="495" r:id="rId102"/>
    <p:sldId id="496" r:id="rId103"/>
    <p:sldId id="497" r:id="rId104"/>
    <p:sldId id="498" r:id="rId105"/>
    <p:sldId id="499" r:id="rId106"/>
    <p:sldId id="502" r:id="rId107"/>
    <p:sldId id="503" r:id="rId108"/>
    <p:sldId id="504" r:id="rId109"/>
    <p:sldId id="505" r:id="rId110"/>
    <p:sldId id="506" r:id="rId111"/>
    <p:sldId id="507" r:id="rId112"/>
    <p:sldId id="508" r:id="rId113"/>
    <p:sldId id="509" r:id="rId114"/>
    <p:sldId id="510" r:id="rId115"/>
    <p:sldId id="511" r:id="rId116"/>
    <p:sldId id="512" r:id="rId117"/>
    <p:sldId id="513" r:id="rId118"/>
    <p:sldId id="514" r:id="rId119"/>
    <p:sldId id="515" r:id="rId120"/>
    <p:sldId id="516" r:id="rId121"/>
    <p:sldId id="517" r:id="rId122"/>
    <p:sldId id="518" r:id="rId123"/>
    <p:sldId id="519" r:id="rId124"/>
    <p:sldId id="520" r:id="rId125"/>
    <p:sldId id="521" r:id="rId126"/>
    <p:sldId id="522" r:id="rId127"/>
    <p:sldId id="523" r:id="rId128"/>
    <p:sldId id="524" r:id="rId129"/>
    <p:sldId id="525" r:id="rId130"/>
    <p:sldId id="526" r:id="rId131"/>
    <p:sldId id="527" r:id="rId132"/>
    <p:sldId id="528" r:id="rId133"/>
    <p:sldId id="529" r:id="rId134"/>
    <p:sldId id="530" r:id="rId135"/>
    <p:sldId id="531" r:id="rId136"/>
    <p:sldId id="532" r:id="rId137"/>
    <p:sldId id="533" r:id="rId138"/>
    <p:sldId id="534" r:id="rId139"/>
    <p:sldId id="535" r:id="rId140"/>
    <p:sldId id="536" r:id="rId141"/>
    <p:sldId id="537" r:id="rId142"/>
    <p:sldId id="538" r:id="rId143"/>
    <p:sldId id="539" r:id="rId144"/>
    <p:sldId id="540" r:id="rId145"/>
    <p:sldId id="541" r:id="rId146"/>
    <p:sldId id="542" r:id="rId147"/>
    <p:sldId id="543" r:id="rId148"/>
    <p:sldId id="544" r:id="rId149"/>
    <p:sldId id="545" r:id="rId150"/>
    <p:sldId id="546" r:id="rId151"/>
    <p:sldId id="574" r:id="rId152"/>
    <p:sldId id="501" r:id="rId1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D5E3CF"/>
    <a:srgbClr val="EBF1E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viewProps" Target="viewProp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theme" Target="theme/theme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presProps" Target="presProps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/Relationships>
</file>

<file path=ppt/media/image1.png>
</file>

<file path=ppt/media/image2.pn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23AAF-CB76-4FF7-8D0B-01C5B9B919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41325E-D34A-416C-B36F-A11019A534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AB82B-B3D2-4E71-8ED6-9897F6521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825-375F-49E5-8242-ABA920A96711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B4C66-404C-426A-B490-96C7B4954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BC888-1CFC-4650-8E6A-7E1910ED2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B4D9-E2C6-4868-8DEA-563515F3B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214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2E601-A673-458C-96A1-9700962D8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B2E5B7-2818-4E64-8C1E-86EE17271B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FD12C-495C-431C-B444-9A1F17444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825-375F-49E5-8242-ABA920A96711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6CEFF-79F8-42DD-9D03-927F47982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0264D-2598-4FEE-B42B-7FB7347D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B4D9-E2C6-4868-8DEA-563515F3B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53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E9F1E6-3744-4362-A414-442C49D328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920D2E-FEA4-47A1-9762-CC8B6A9C17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1EF98-2868-413C-9830-C2E05A04F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825-375F-49E5-8242-ABA920A96711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74520-CBFA-491B-82DC-6E53A334E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EB54F-C2F1-4E08-B6CD-8EBA66735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B4D9-E2C6-4868-8DEA-563515F3B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35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195BC-8F0F-46F5-8AFD-9F9A87A32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DD19F-645F-429E-A829-85667EA68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ACDD3-110C-4B71-ADF0-822290363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825-375F-49E5-8242-ABA920A96711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49D6B-9FA3-4323-BD18-E927D8112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1A86F-3189-4B2F-BC2D-9E041BFDF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B4D9-E2C6-4868-8DEA-563515F3B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270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7D716-CAD1-455E-AC53-FC1AC9EB2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73599-E7F3-45C6-B195-84DCCA975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20A257-36D3-4130-99B4-D6043B388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825-375F-49E5-8242-ABA920A96711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D0E53E-66D9-4A5E-A3AE-81EC2291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66FA7-953E-470F-B7B4-92EAD3BF8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B4D9-E2C6-4868-8DEA-563515F3B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82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DE4DB-4947-445C-943F-20E3ECCD5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641EC-DD5D-4329-A6A1-EADFF503B0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497E39-9244-4311-9E8F-FE9780B55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5F125-F1A2-4490-A138-166D312E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825-375F-49E5-8242-ABA920A96711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463372-84FA-4715-B48C-AAE4C498D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235FE-4ED6-4A09-A692-9121D6CD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B4D9-E2C6-4868-8DEA-563515F3B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821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A845B-13F0-45C6-B496-5ED0A6727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5BB7F2-2294-4C1D-873E-25699FF61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C52ED7-5819-4F6D-A3A5-A92D9DE2C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67C9B5-DC11-48ED-B490-9D157F86D7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500E2D-D0A1-4E16-BFB5-C7D56CFF0E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848102-95B9-4E48-BB32-9E3CAC8F2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825-375F-49E5-8242-ABA920A96711}" type="datetimeFigureOut">
              <a:rPr lang="en-US" smtClean="0"/>
              <a:t>4/25/24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E64222-8D39-44DA-8E99-086A21AEE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981261-4587-42E0-8995-6A928EE08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B4D9-E2C6-4868-8DEA-563515F3B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91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64E3A-15DD-489E-8DF1-5016D4728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213084-5BBA-41BC-9F1B-614731252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825-375F-49E5-8242-ABA920A96711}" type="datetimeFigureOut">
              <a:rPr lang="en-US" smtClean="0"/>
              <a:t>4/25/24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1B5D4C-9BB2-4EEA-8C0E-BE7988FFE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44D349-30C4-43BA-8D70-2E53CD253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B4D9-E2C6-4868-8DEA-563515F3B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745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4A16C1-8859-410A-A996-1376D949D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825-375F-49E5-8242-ABA920A96711}" type="datetimeFigureOut">
              <a:rPr lang="en-US" smtClean="0"/>
              <a:t>4/25/24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82B8FA-CB43-4377-9CA2-4D384549D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BECB5-737E-45E1-A586-07D34FEFD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B4D9-E2C6-4868-8DEA-563515F3B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671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CBBBF-376A-451F-B188-3FB4B1229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273A4-1049-4689-88F0-62AF725C5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D235E-0DCF-44E5-847C-960A0C526A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E4CEDE-E850-4E35-A1EE-41D071B52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825-375F-49E5-8242-ABA920A96711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641E6B-76E7-486B-990F-5907A7CE8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2EB2B-8FAA-4079-96D1-06C918CD1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B4D9-E2C6-4868-8DEA-563515F3B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58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BB659-AE69-4F17-ABE3-525336FD4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E19F69-B7EF-4CFE-97A2-70F857BA14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E583AF-122C-4D28-98E9-F563F77BEE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BA8D39-8262-4EE9-805D-75DDC7C99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825-375F-49E5-8242-ABA920A96711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76720-C4AC-4125-8138-066FC854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8A3770-02A5-4ADC-82F9-AB3AD8256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2B4D9-E2C6-4868-8DEA-563515F3B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63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B3B9CF-21E0-4F31-9B8E-C97EF9E98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031A58-FC61-49F8-A28F-56DA0A626A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0C42E-D682-48E9-8AA5-57BAE9878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Quicksand" panose="020B0604020202020204" charset="0"/>
              </a:defRPr>
            </a:lvl1pPr>
          </a:lstStyle>
          <a:p>
            <a:fld id="{E9A23825-375F-49E5-8242-ABA920A96711}" type="datetimeFigureOut">
              <a:rPr lang="en-US" smtClean="0"/>
              <a:pPr/>
              <a:t>4/25/24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04D733-667B-4FA9-9602-4EFCECA60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Quicksand" panose="020B060402020202020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561A1-6C83-4911-9BA9-7BEFA245F0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Quicksand" panose="020B0604020202020204" charset="0"/>
              </a:defRPr>
            </a:lvl1pPr>
          </a:lstStyle>
          <a:p>
            <a:fld id="{6CA2B4D9-E2C6-4868-8DEA-563515F3BF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923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Quicksand" panose="020B060402020202020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Quicksand" panose="020B060402020202020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Quicksand" panose="020B060402020202020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Quicksand" panose="020B060402020202020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Quicksand" panose="020B060402020202020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2C083CDA-3C1F-2500-D92F-B9CB66F18247}"/>
              </a:ext>
            </a:extLst>
          </p:cNvPr>
          <p:cNvSpPr txBox="1">
            <a:spLocks/>
          </p:cNvSpPr>
          <p:nvPr/>
        </p:nvSpPr>
        <p:spPr>
          <a:xfrm>
            <a:off x="5262983" y="847695"/>
            <a:ext cx="1742219" cy="8096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Digi Kyokasho N-B" panose="02020700000000000000" pitchFamily="17" charset="-128"/>
              <a:ea typeface="UD Digi Kyokasho N-B" panose="02020700000000000000" pitchFamily="17" charset="-128"/>
              <a:cs typeface="+mj-cs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6A32CB8-B67C-0512-121B-A7A8A464C8C8}"/>
              </a:ext>
            </a:extLst>
          </p:cNvPr>
          <p:cNvSpPr txBox="1">
            <a:spLocks/>
          </p:cNvSpPr>
          <p:nvPr/>
        </p:nvSpPr>
        <p:spPr>
          <a:xfrm>
            <a:off x="2795496" y="3037340"/>
            <a:ext cx="6601008" cy="17961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kumimoji="0" lang="ja-JP" altLang="en-US" sz="96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Digi Kyokasho N-B" panose="02020700000000000000" pitchFamily="17" charset="-128"/>
                <a:ea typeface="UD Digi Kyokasho N-B" panose="02020700000000000000" pitchFamily="17" charset="-128"/>
                <a:cs typeface="+mj-cs"/>
              </a:rPr>
              <a:t>漢字</a:t>
            </a:r>
            <a:r>
              <a:rPr kumimoji="1" lang="en-US" altLang="ja-JP" sz="9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Digi Kyokasho N-B" panose="02020700000000000000" pitchFamily="17" charset="-128"/>
                <a:ea typeface="UD Digi Kyokasho N-B" panose="02020700000000000000" pitchFamily="17" charset="-128"/>
                <a:cs typeface="+mj-cs"/>
              </a:rPr>
              <a:t>N4</a:t>
            </a:r>
            <a:endParaRPr kumimoji="0" lang="en-US" sz="9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Digi Kyokasho N-B" panose="02020700000000000000" pitchFamily="17" charset="-128"/>
              <a:ea typeface="UD Digi Kyokasho N-B" panose="02020700000000000000" pitchFamily="17" charset="-128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4888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9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828603" y="3595062"/>
            <a:ext cx="3478033" cy="1357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Hát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72956" y="971457"/>
            <a:ext cx="3976026" cy="20983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歌う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15866" y="1265817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うた</a:t>
            </a:r>
          </a:p>
        </p:txBody>
      </p:sp>
    </p:spTree>
    <p:extLst>
      <p:ext uri="{BB962C8B-B14F-4D97-AF65-F5344CB8AC3E}">
        <p14:creationId xmlns:p14="http://schemas.microsoft.com/office/powerpoint/2010/main" val="17200804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99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90252" y="3595061"/>
            <a:ext cx="3421333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Lịch sử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歴史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002237" y="1194749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れき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</a:t>
            </a:r>
          </a:p>
        </p:txBody>
      </p:sp>
    </p:spTree>
    <p:extLst>
      <p:ext uri="{BB962C8B-B14F-4D97-AF65-F5344CB8AC3E}">
        <p14:creationId xmlns:p14="http://schemas.microsoft.com/office/powerpoint/2010/main" val="19133878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100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24944" y="3595061"/>
            <a:ext cx="3486642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Giáo dục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教育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95670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きょう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いく</a:t>
            </a:r>
          </a:p>
        </p:txBody>
      </p:sp>
    </p:spTree>
    <p:extLst>
      <p:ext uri="{BB962C8B-B14F-4D97-AF65-F5344CB8AC3E}">
        <p14:creationId xmlns:p14="http://schemas.microsoft.com/office/powerpoint/2010/main" val="1362176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101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24944" y="3595061"/>
            <a:ext cx="3486642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Món ăn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料理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95670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りょう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り</a:t>
            </a:r>
          </a:p>
        </p:txBody>
      </p:sp>
    </p:spTree>
    <p:extLst>
      <p:ext uri="{BB962C8B-B14F-4D97-AF65-F5344CB8AC3E}">
        <p14:creationId xmlns:p14="http://schemas.microsoft.com/office/powerpoint/2010/main" val="181829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102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6222919" y="3557900"/>
            <a:ext cx="3094762" cy="154296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Vị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9" y="827206"/>
            <a:ext cx="3738826" cy="2186566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味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107985" y="1118157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あじ</a:t>
            </a:r>
          </a:p>
        </p:txBody>
      </p:sp>
    </p:spTree>
    <p:extLst>
      <p:ext uri="{BB962C8B-B14F-4D97-AF65-F5344CB8AC3E}">
        <p14:creationId xmlns:p14="http://schemas.microsoft.com/office/powerpoint/2010/main" val="186507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>
            <a:normAutofit fontScale="90000"/>
          </a:bodyPr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103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6096000" y="3595061"/>
            <a:ext cx="3315586" cy="143689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Rau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野菜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278145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や　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さい</a:t>
            </a:r>
          </a:p>
        </p:txBody>
      </p:sp>
    </p:spTree>
    <p:extLst>
      <p:ext uri="{BB962C8B-B14F-4D97-AF65-F5344CB8AC3E}">
        <p14:creationId xmlns:p14="http://schemas.microsoft.com/office/powerpoint/2010/main" val="294704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>
            <a:normAutofit fontScale="90000"/>
          </a:bodyPr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104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719668" y="3595061"/>
            <a:ext cx="3691918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Hàng hóa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品物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95670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しな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もの</a:t>
            </a:r>
          </a:p>
        </p:txBody>
      </p:sp>
    </p:spTree>
    <p:extLst>
      <p:ext uri="{BB962C8B-B14F-4D97-AF65-F5344CB8AC3E}">
        <p14:creationId xmlns:p14="http://schemas.microsoft.com/office/powerpoint/2010/main" val="390690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b="1" dirty="0" err="1">
                <a:latin typeface="Quicksand" pitchFamily="2" charset="0"/>
              </a:rPr>
              <a:t>Thuyền</a:t>
            </a:r>
            <a:endParaRPr lang="en-US" sz="5400" b="1" dirty="0">
              <a:latin typeface="Quicksand" pitchFamily="2" charset="0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ja-JP" altLang="en-US" sz="660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船</a:t>
            </a:r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609C70-85C8-07E8-960A-4C80B25265D3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ふね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77700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Khách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hàng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お客様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A21BF3-7E22-C582-CD7C-917F5B98653E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きゃくさま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6862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359309" y="3114468"/>
            <a:ext cx="5876250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 err="1">
                <a:solidFill>
                  <a:prstClr val="black"/>
                </a:solidFill>
                <a:latin typeface="Quicksand" pitchFamily="2" charset="0"/>
              </a:rPr>
              <a:t>Tàu</a:t>
            </a:r>
            <a:r>
              <a:rPr lang="en-US" sz="5400" b="1" dirty="0">
                <a:solidFill>
                  <a:prstClr val="black"/>
                </a:solidFill>
                <a:latin typeface="Quicksand" pitchFamily="2" charset="0"/>
              </a:rPr>
              <a:t> </a:t>
            </a:r>
            <a:r>
              <a:rPr lang="en-US" sz="5400" b="1" dirty="0" err="1">
                <a:solidFill>
                  <a:prstClr val="black"/>
                </a:solidFill>
                <a:latin typeface="Quicksand" pitchFamily="2" charset="0"/>
              </a:rPr>
              <a:t>điện</a:t>
            </a:r>
            <a:r>
              <a:rPr lang="en-US" sz="5400" b="1" dirty="0">
                <a:solidFill>
                  <a:prstClr val="black"/>
                </a:solidFill>
                <a:latin typeface="Quicksand" pitchFamily="2" charset="0"/>
              </a:rPr>
              <a:t> </a:t>
            </a:r>
            <a:r>
              <a:rPr lang="en-US" sz="5400" b="1" dirty="0" err="1">
                <a:solidFill>
                  <a:prstClr val="black"/>
                </a:solidFill>
                <a:latin typeface="Quicksand" pitchFamily="2" charset="0"/>
              </a:rPr>
              <a:t>ngầm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地下鉄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354DF8-6159-AFB4-D11D-EC4401A540C2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ちかてつ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76071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Dáng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vẻ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様子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95C7C9-9F9D-896A-25F3-94F5F2D916D9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ようす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933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10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758225" y="3678098"/>
            <a:ext cx="3478033" cy="1357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Kết thúc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840926"/>
            <a:ext cx="4623580" cy="220844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終わる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21213" y="1194749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お</a:t>
            </a:r>
          </a:p>
        </p:txBody>
      </p:sp>
    </p:spTree>
    <p:extLst>
      <p:ext uri="{BB962C8B-B14F-4D97-AF65-F5344CB8AC3E}">
        <p14:creationId xmlns:p14="http://schemas.microsoft.com/office/powerpoint/2010/main" val="364275247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Tốc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hành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特急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1BF132-3621-A342-605F-3DFA69D7CC05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とっきゅう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0649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Đặc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biệt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特別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98423D-9786-5EB8-23DB-0A9ABF4A803C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とくべつ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22347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Hành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lý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荷物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D3748E-4B50-216A-AD64-3214C60CFB3C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にもつ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49793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Nhà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お宅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76C112-9604-B0EB-8318-B7418ACC9B94}"/>
              </a:ext>
            </a:extLst>
          </p:cNvPr>
          <p:cNvSpPr txBox="1"/>
          <p:nvPr/>
        </p:nvSpPr>
        <p:spPr>
          <a:xfrm>
            <a:off x="2407961" y="712901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たく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7305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Nhiệt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kế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体温計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03F8AC-165F-AFAB-3C82-14EC20BB10E7}"/>
              </a:ext>
            </a:extLst>
          </p:cNvPr>
          <p:cNvSpPr txBox="1"/>
          <p:nvPr/>
        </p:nvSpPr>
        <p:spPr>
          <a:xfrm>
            <a:off x="1903463" y="597287"/>
            <a:ext cx="3078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たいおんけい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92853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Ảnh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写真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BE7E13-3427-4380-C439-11A233E4C2BE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しゃしん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1142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Đồng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hồ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時計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A71CED-EFE0-4C25-6307-4E07812A7FED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とけい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29882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Số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番号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786903-AC3F-F726-79AF-6AF9E720017A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ばんごう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479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Đèn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giao</a:t>
            </a: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thông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信号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62EE8B-0C75-17E3-94C9-8B04FB2A5628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しんごう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68787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 err="1">
                <a:solidFill>
                  <a:prstClr val="black"/>
                </a:solidFill>
                <a:latin typeface="Quicksand" pitchFamily="2" charset="0"/>
              </a:rPr>
              <a:t>Công</a:t>
            </a:r>
            <a:r>
              <a:rPr lang="en-US" sz="5400" b="1" dirty="0">
                <a:solidFill>
                  <a:prstClr val="black"/>
                </a:solidFill>
                <a:latin typeface="Quicksand" pitchFamily="2" charset="0"/>
              </a:rPr>
              <a:t> </a:t>
            </a:r>
            <a:r>
              <a:rPr lang="en-US" sz="5400" b="1" dirty="0" err="1">
                <a:solidFill>
                  <a:prstClr val="black"/>
                </a:solidFill>
                <a:latin typeface="Quicksand" pitchFamily="2" charset="0"/>
              </a:rPr>
              <a:t>trường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工場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0B86FF-02C9-7651-A965-7ABBF302855D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こうじょう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34573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11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197151" y="3622476"/>
            <a:ext cx="4109485" cy="1357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Ngân hàng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97918" y="902244"/>
            <a:ext cx="4431928" cy="216289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銀行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21901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ぎん　こう</a:t>
            </a:r>
          </a:p>
        </p:txBody>
      </p:sp>
    </p:spTree>
    <p:extLst>
      <p:ext uri="{BB962C8B-B14F-4D97-AF65-F5344CB8AC3E}">
        <p14:creationId xmlns:p14="http://schemas.microsoft.com/office/powerpoint/2010/main" val="33503915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 err="1">
                <a:solidFill>
                  <a:prstClr val="black"/>
                </a:solidFill>
                <a:latin typeface="Quicksand" pitchFamily="2" charset="0"/>
              </a:rPr>
              <a:t>Chính</a:t>
            </a:r>
            <a:r>
              <a:rPr lang="en-US" sz="5400" b="1" dirty="0">
                <a:solidFill>
                  <a:prstClr val="black"/>
                </a:solidFill>
                <a:latin typeface="Quicksand" pitchFamily="2" charset="0"/>
              </a:rPr>
              <a:t> </a:t>
            </a:r>
            <a:r>
              <a:rPr lang="en-US" sz="5400" b="1" dirty="0" err="1">
                <a:solidFill>
                  <a:prstClr val="black"/>
                </a:solidFill>
                <a:latin typeface="Quicksand" pitchFamily="2" charset="0"/>
              </a:rPr>
              <a:t>giữa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真ん中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22209D-3197-D2AF-40D9-0CFB3C09D1A6}"/>
              </a:ext>
            </a:extLst>
          </p:cNvPr>
          <p:cNvSpPr txBox="1"/>
          <p:nvPr/>
        </p:nvSpPr>
        <p:spPr>
          <a:xfrm>
            <a:off x="2113671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ま</a:t>
            </a:r>
            <a:r>
              <a:rPr lang="ja-JP" altLang="en-US" sz="400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　　　なか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97054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Màu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vàng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黄色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7F0BB9-AF31-9F92-DC2E-84393925C830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けしき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1630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Tròn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丸い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FEB83F-FAC1-8055-E31B-BEAA0A3C81DE}"/>
              </a:ext>
            </a:extLst>
          </p:cNvPr>
          <p:cNvSpPr txBox="1"/>
          <p:nvPr/>
        </p:nvSpPr>
        <p:spPr>
          <a:xfrm>
            <a:off x="1577643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まる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7180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Màu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nâu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茶色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CBCECB-657A-547C-7C5B-CEA44F994123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ちゃいろ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28501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Xanh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nước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biển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青い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735E51-B967-6F86-5349-49BE9C67F2EE}"/>
              </a:ext>
            </a:extLst>
          </p:cNvPr>
          <p:cNvSpPr txBox="1"/>
          <p:nvPr/>
        </p:nvSpPr>
        <p:spPr>
          <a:xfrm>
            <a:off x="1567132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あお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13480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Trắng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toát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真っ白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137707-6347-486F-D019-5E95C5840FED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ま</a:t>
            </a:r>
            <a:r>
              <a:rPr lang="ja-JP" altLang="en-US" sz="400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　　　しろ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7317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Màu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đỏ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赤い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E6936-56E7-A732-A9A0-3D74402BFD81}"/>
              </a:ext>
            </a:extLst>
          </p:cNvPr>
          <p:cNvSpPr txBox="1"/>
          <p:nvPr/>
        </p:nvSpPr>
        <p:spPr>
          <a:xfrm>
            <a:off x="1598664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あか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2213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Xanh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lá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cây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緑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363D19-3396-CF3C-58CE-5EAE9DEA64F9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みどり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4655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Phong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cảnh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景色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7E7BCE-1421-458B-68F6-0F27CD3295B0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けしき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5216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 err="1">
                <a:solidFill>
                  <a:prstClr val="black"/>
                </a:solidFill>
                <a:latin typeface="Quicksand" pitchFamily="2" charset="0"/>
              </a:rPr>
              <a:t>Tóc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髪の毛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A9422E-6559-4FCC-84BC-A686645D13B2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かみ</a:t>
            </a:r>
            <a:r>
              <a:rPr lang="ja-JP" altLang="en-US" sz="400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　　　け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4813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12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2"/>
            <a:ext cx="4683707" cy="1357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Đền thờ thần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812935"/>
            <a:ext cx="4418308" cy="208152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神社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058213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じん　じゃ</a:t>
            </a:r>
          </a:p>
        </p:txBody>
      </p:sp>
    </p:spTree>
    <p:extLst>
      <p:ext uri="{BB962C8B-B14F-4D97-AF65-F5344CB8AC3E}">
        <p14:creationId xmlns:p14="http://schemas.microsoft.com/office/powerpoint/2010/main" val="16315016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Giọng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声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B79F0C-DC95-29A1-2F9F-6CA3182061F4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こえ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9848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Lo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lắng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心配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82D357-EE10-C7A4-C0C1-E836F310AAA3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しんぱい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20109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 err="1">
                <a:solidFill>
                  <a:prstClr val="black"/>
                </a:solidFill>
                <a:latin typeface="Quicksand" pitchFamily="2" charset="0"/>
              </a:rPr>
              <a:t>Tự</a:t>
            </a:r>
            <a:r>
              <a:rPr lang="en-US" sz="5400" b="1" dirty="0">
                <a:solidFill>
                  <a:prstClr val="black"/>
                </a:solidFill>
                <a:latin typeface="Quicksand" pitchFamily="2" charset="0"/>
              </a:rPr>
              <a:t> do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自由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9008A6-B032-6B75-F0D3-FAF0779031F2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じゆう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43864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Trái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tim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心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F370B-2F2E-BB59-72C4-25618A875A73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こころ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3472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Khoa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học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科学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CE4362-5601-CC1E-DB64-5345442E62C8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かがく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97780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Nhiệt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tình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熱心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CFA196-D825-0B7A-229E-1DFE3F0CAC22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ねっしん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76986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Xe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đạp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自転車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1F2476-4DAC-C747-D22F-0F5BB1EB2E7D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じてんしゃ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5694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Tự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động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自動的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DFCDF3-B92C-9C18-D5D9-A7F2D09FF9CB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じどうてき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62251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prstClr val="black"/>
                </a:solidFill>
                <a:latin typeface="Quicksand" pitchFamily="2" charset="0"/>
              </a:rPr>
              <a:t>Tokyo</a:t>
            </a: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東京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2D712-7F16-AF51-BC0F-1920FAF3224D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とうきょう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2573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Thành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phố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都会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3E9720-443F-EE9E-8AD2-5B5615F01145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とかい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9134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13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424289" y="3588402"/>
            <a:ext cx="3691717" cy="128682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Y học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68014" y="892586"/>
            <a:ext cx="4269007" cy="207964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医学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76784" y="117007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い　　がく</a:t>
            </a:r>
          </a:p>
        </p:txBody>
      </p:sp>
    </p:spTree>
    <p:extLst>
      <p:ext uri="{BB962C8B-B14F-4D97-AF65-F5344CB8AC3E}">
        <p14:creationId xmlns:p14="http://schemas.microsoft.com/office/powerpoint/2010/main" val="34709428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Điều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kiện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都合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19338E-7318-B392-BFA1-71D4624FD87F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つごう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94658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Dụng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cụ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道具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1B21D3-6905-D576-9912-54A62EAD0054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どうぐ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41332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Làng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村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178274-EE7B-9F8C-2D62-E252E90ADA57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むら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487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Nước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máy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水道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F6A4EE-5888-D890-25CC-AAFEEDBEC190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すいどう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80574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Tòa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thị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chính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市役所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98062F-6163-2B20-6042-79C2AC4B0CE7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しやくしょ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20358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Trang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phục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衣服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9585AC-5493-69FB-EF91-DF15515C6EF6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いふく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703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Hồ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湖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833941B-BA46-448D-7FFF-02A1736DFE2C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みずうみ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340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Ánh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sáng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光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CFC5DC-16DD-78E1-2C61-7CDF9E242C0E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ひかり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64056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Côn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trùng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虫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2B00DE-BE5C-A71D-5D66-9CE3A4BB8153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むし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382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707117" y="2827284"/>
            <a:ext cx="4849595" cy="15780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Địa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điểm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tham</a:t>
            </a: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Quicksand" pitchFamily="2" charset="0"/>
                <a:ea typeface="+mn-ea"/>
                <a:cs typeface="+mn-cs"/>
              </a:rPr>
              <a:t>quan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6600">
                <a:solidFill>
                  <a:prstClr val="black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観光地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456670-7E1F-53A8-D6D4-706C3B62E4F8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かんこうち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09391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14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571263" y="3572324"/>
            <a:ext cx="3976029" cy="138580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Bệnh viện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72955" y="971457"/>
            <a:ext cx="4446297" cy="206098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病院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268224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びょういん</a:t>
            </a:r>
          </a:p>
        </p:txBody>
      </p:sp>
    </p:spTree>
    <p:extLst>
      <p:ext uri="{BB962C8B-B14F-4D97-AF65-F5344CB8AC3E}">
        <p14:creationId xmlns:p14="http://schemas.microsoft.com/office/powerpoint/2010/main" val="367915698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 err="1">
                <a:solidFill>
                  <a:prstClr val="black"/>
                </a:solidFill>
                <a:latin typeface="Quicksand" pitchFamily="2" charset="0"/>
              </a:rPr>
              <a:t>Cỏ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6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草</a:t>
            </a: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50B1D3-5D98-9FD9-45D0-B2C3B678F04E}"/>
              </a:ext>
            </a:extLst>
          </p:cNvPr>
          <p:cNvSpPr txBox="1"/>
          <p:nvPr/>
        </p:nvSpPr>
        <p:spPr>
          <a:xfrm>
            <a:off x="2029588" y="597287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くさ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40163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1">
            <a:extLst>
              <a:ext uri="{FF2B5EF4-FFF2-40B4-BE49-F238E27FC236}">
                <a16:creationId xmlns:a16="http://schemas.microsoft.com/office/drawing/2014/main" id="{5C6148E6-C1FB-C88A-0A67-5256586DD700}"/>
              </a:ext>
            </a:extLst>
          </p:cNvPr>
          <p:cNvSpPr/>
          <p:nvPr/>
        </p:nvSpPr>
        <p:spPr>
          <a:xfrm>
            <a:off x="5901213" y="3114468"/>
            <a:ext cx="4655499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Quicksand" pitchFamily="2" charset="0"/>
              <a:ea typeface="+mn-ea"/>
              <a:cs typeface="+mn-cs"/>
            </a:endParaRPr>
          </a:p>
        </p:txBody>
      </p:sp>
      <p:sp>
        <p:nvSpPr>
          <p:cNvPr id="4" name="Rectangle: Rounded Corners 22">
            <a:extLst>
              <a:ext uri="{FF2B5EF4-FFF2-40B4-BE49-F238E27FC236}">
                <a16:creationId xmlns:a16="http://schemas.microsoft.com/office/drawing/2014/main" id="{BBD9E050-7BAD-1169-FEA8-56A58C2BF31E}"/>
              </a:ext>
            </a:extLst>
          </p:cNvPr>
          <p:cNvSpPr/>
          <p:nvPr/>
        </p:nvSpPr>
        <p:spPr>
          <a:xfrm>
            <a:off x="1351508" y="597287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b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ja-JP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4878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79E7D42F-6810-045E-9631-FC455AD80C37}"/>
              </a:ext>
            </a:extLst>
          </p:cNvPr>
          <p:cNvSpPr txBox="1"/>
          <p:nvPr/>
        </p:nvSpPr>
        <p:spPr>
          <a:xfrm>
            <a:off x="2641209" y="2811753"/>
            <a:ext cx="60983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ja-JP" altLang="en-US" sz="4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お疲れ様でした</a:t>
            </a:r>
            <a:r>
              <a:rPr kumimoji="0" lang="vi-VN" altLang="ja-JP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cs typeface="+mn-cs"/>
              </a:rPr>
              <a:t>!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D デジタル 教科書体 NK-B" panose="02020700000000000000" pitchFamily="18" charset="-128"/>
              <a:ea typeface="UD デジタル 教科書体 NK-B" panose="02020700000000000000" pitchFamily="18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994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15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2"/>
            <a:ext cx="4683707" cy="1357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Nước ngoài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769390"/>
            <a:ext cx="4371650" cy="2135636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外国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80368" y="1046695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がい  こく</a:t>
            </a:r>
          </a:p>
        </p:txBody>
      </p:sp>
    </p:spTree>
    <p:extLst>
      <p:ext uri="{BB962C8B-B14F-4D97-AF65-F5344CB8AC3E}">
        <p14:creationId xmlns:p14="http://schemas.microsoft.com/office/powerpoint/2010/main" val="270967150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16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220853" y="3608237"/>
            <a:ext cx="3976030" cy="129091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Thế kỷ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31832" y="720683"/>
            <a:ext cx="4213033" cy="208897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世紀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44974" y="1003444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せい　き</a:t>
            </a:r>
          </a:p>
        </p:txBody>
      </p:sp>
    </p:spTree>
    <p:extLst>
      <p:ext uri="{BB962C8B-B14F-4D97-AF65-F5344CB8AC3E}">
        <p14:creationId xmlns:p14="http://schemas.microsoft.com/office/powerpoint/2010/main" val="184078495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17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2"/>
            <a:ext cx="4683707" cy="1357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Phòng học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15871" y="769133"/>
            <a:ext cx="4194375" cy="202366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教室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06993" y="990269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きょうしつ</a:t>
            </a:r>
          </a:p>
        </p:txBody>
      </p:sp>
    </p:spTree>
    <p:extLst>
      <p:ext uri="{BB962C8B-B14F-4D97-AF65-F5344CB8AC3E}">
        <p14:creationId xmlns:p14="http://schemas.microsoft.com/office/powerpoint/2010/main" val="73109515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18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2"/>
            <a:ext cx="4683707" cy="13571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Nghiên cứu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0495" y="897855"/>
            <a:ext cx="4194370" cy="207964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研究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92792" y="1177015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けんきゅう</a:t>
            </a:r>
          </a:p>
        </p:txBody>
      </p:sp>
    </p:spTree>
    <p:extLst>
      <p:ext uri="{BB962C8B-B14F-4D97-AF65-F5344CB8AC3E}">
        <p14:creationId xmlns:p14="http://schemas.microsoft.com/office/powerpoint/2010/main" val="7070794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１．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238939" y="3681364"/>
            <a:ext cx="3778665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Nhà thờ</a:t>
            </a:r>
            <a:endParaRPr lang="en-US" sz="5400" b="1" dirty="0">
              <a:latin typeface="Quicksand" pitchFamily="2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68226" y="755074"/>
            <a:ext cx="4007801" cy="212829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教会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29775" y="1061920"/>
            <a:ext cx="2651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きょうかい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9181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19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357007" y="3681363"/>
            <a:ext cx="3601680" cy="1200872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Bán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79100" y="780785"/>
            <a:ext cx="4352991" cy="209234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売る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097433" y="103581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う</a:t>
            </a:r>
          </a:p>
        </p:txBody>
      </p:sp>
    </p:spTree>
    <p:extLst>
      <p:ext uri="{BB962C8B-B14F-4D97-AF65-F5344CB8AC3E}">
        <p14:creationId xmlns:p14="http://schemas.microsoft.com/office/powerpoint/2010/main" val="35096731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20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3"/>
            <a:ext cx="4419707" cy="128682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Làm việc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67107" y="744463"/>
            <a:ext cx="4324998" cy="20983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働く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92335" y="110369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はたら</a:t>
            </a:r>
          </a:p>
        </p:txBody>
      </p:sp>
    </p:spTree>
    <p:extLst>
      <p:ext uri="{BB962C8B-B14F-4D97-AF65-F5344CB8AC3E}">
        <p14:creationId xmlns:p14="http://schemas.microsoft.com/office/powerpoint/2010/main" val="71848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21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896947" y="3730067"/>
            <a:ext cx="3265267" cy="125079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Học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58818" y="768096"/>
            <a:ext cx="4408977" cy="205800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勉強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94890" y="1027107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べんきょう</a:t>
            </a:r>
          </a:p>
        </p:txBody>
      </p:sp>
    </p:spTree>
    <p:extLst>
      <p:ext uri="{BB962C8B-B14F-4D97-AF65-F5344CB8AC3E}">
        <p14:creationId xmlns:p14="http://schemas.microsoft.com/office/powerpoint/2010/main" val="33852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22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6096000" y="3595062"/>
            <a:ext cx="3315585" cy="129345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Bơi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749583"/>
            <a:ext cx="4287671" cy="209831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泳ぐ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15248" y="990339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およ</a:t>
            </a:r>
          </a:p>
        </p:txBody>
      </p:sp>
    </p:spTree>
    <p:extLst>
      <p:ext uri="{BB962C8B-B14F-4D97-AF65-F5344CB8AC3E}">
        <p14:creationId xmlns:p14="http://schemas.microsoft.com/office/powerpoint/2010/main" val="1944619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23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3"/>
            <a:ext cx="4419707" cy="128682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Gia đình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94507" y="768096"/>
            <a:ext cx="4250358" cy="207965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家族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70427" y="1003030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　ぞく</a:t>
            </a:r>
          </a:p>
        </p:txBody>
      </p:sp>
    </p:spTree>
    <p:extLst>
      <p:ext uri="{BB962C8B-B14F-4D97-AF65-F5344CB8AC3E}">
        <p14:creationId xmlns:p14="http://schemas.microsoft.com/office/powerpoint/2010/main" val="1490445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24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197261" y="3595062"/>
            <a:ext cx="4217436" cy="131974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Toàn bộ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82760" y="805480"/>
            <a:ext cx="4380982" cy="208898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全部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21928" y="105027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ぜん　ぶ</a:t>
            </a:r>
          </a:p>
        </p:txBody>
      </p:sp>
    </p:spTree>
    <p:extLst>
      <p:ext uri="{BB962C8B-B14F-4D97-AF65-F5344CB8AC3E}">
        <p14:creationId xmlns:p14="http://schemas.microsoft.com/office/powerpoint/2010/main" val="3754812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25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3"/>
            <a:ext cx="4419707" cy="128682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Sân thượng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04019" y="716017"/>
            <a:ext cx="4408972" cy="20983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屋上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38578" y="947791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おく　じょう</a:t>
            </a:r>
          </a:p>
        </p:txBody>
      </p:sp>
    </p:spTree>
    <p:extLst>
      <p:ext uri="{BB962C8B-B14F-4D97-AF65-F5344CB8AC3E}">
        <p14:creationId xmlns:p14="http://schemas.microsoft.com/office/powerpoint/2010/main" val="390595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26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3"/>
            <a:ext cx="4419707" cy="128682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Bãi đỗ xe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09326" y="626819"/>
            <a:ext cx="4797459" cy="215429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駐車場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003863" y="920407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ちゅう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しゃ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じょう</a:t>
            </a:r>
          </a:p>
        </p:txBody>
      </p:sp>
    </p:spTree>
    <p:extLst>
      <p:ext uri="{BB962C8B-B14F-4D97-AF65-F5344CB8AC3E}">
        <p14:creationId xmlns:p14="http://schemas.microsoft.com/office/powerpoint/2010/main" val="1372376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27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3"/>
            <a:ext cx="4419707" cy="128682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Địa điểm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18452" y="823204"/>
            <a:ext cx="4474287" cy="212630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場所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104441" y="1090854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ば　しょ</a:t>
            </a:r>
          </a:p>
        </p:txBody>
      </p:sp>
    </p:spTree>
    <p:extLst>
      <p:ext uri="{BB962C8B-B14F-4D97-AF65-F5344CB8AC3E}">
        <p14:creationId xmlns:p14="http://schemas.microsoft.com/office/powerpoint/2010/main" val="129584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28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3"/>
            <a:ext cx="4419707" cy="128682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Kế hoạch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62746" y="843129"/>
            <a:ext cx="4436967" cy="208897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計画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069100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けい　かく</a:t>
            </a:r>
          </a:p>
        </p:txBody>
      </p:sp>
    </p:spTree>
    <p:extLst>
      <p:ext uri="{BB962C8B-B14F-4D97-AF65-F5344CB8AC3E}">
        <p14:creationId xmlns:p14="http://schemas.microsoft.com/office/powerpoint/2010/main" val="260592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198079" y="3681363"/>
            <a:ext cx="5081622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Tiệc cuối năm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34905" y="737963"/>
            <a:ext cx="4828851" cy="212828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忘年会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35827" y="1094222"/>
            <a:ext cx="35432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ぼう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ねん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かい</a:t>
            </a:r>
            <a:endParaRPr lang="en-US" sz="40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3074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29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189125" y="3618373"/>
            <a:ext cx="3976030" cy="128016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Địa chỉ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906235"/>
            <a:ext cx="4474291" cy="208898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住所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90526" y="1189771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じゅうしょ</a:t>
            </a:r>
          </a:p>
        </p:txBody>
      </p:sp>
    </p:spTree>
    <p:extLst>
      <p:ext uri="{BB962C8B-B14F-4D97-AF65-F5344CB8AC3E}">
        <p14:creationId xmlns:p14="http://schemas.microsoft.com/office/powerpoint/2010/main" val="398402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30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3"/>
            <a:ext cx="4419707" cy="128682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Bản đồ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22562" y="852465"/>
            <a:ext cx="4306337" cy="20703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地図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54461" y="1064435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ち　　ず</a:t>
            </a:r>
          </a:p>
        </p:txBody>
      </p:sp>
    </p:spTree>
    <p:extLst>
      <p:ext uri="{BB962C8B-B14F-4D97-AF65-F5344CB8AC3E}">
        <p14:creationId xmlns:p14="http://schemas.microsoft.com/office/powerpoint/2010/main" val="183225072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31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61829" y="3514300"/>
            <a:ext cx="4419706" cy="162648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Nhà khách kiểu Nhật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824943"/>
            <a:ext cx="4418306" cy="211697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旅館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45883" y="105728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りょ　かん</a:t>
            </a:r>
          </a:p>
        </p:txBody>
      </p:sp>
    </p:spTree>
    <p:extLst>
      <p:ext uri="{BB962C8B-B14F-4D97-AF65-F5344CB8AC3E}">
        <p14:creationId xmlns:p14="http://schemas.microsoft.com/office/powerpoint/2010/main" val="245915648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32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6095999" y="3642634"/>
            <a:ext cx="3265841" cy="125221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Vợ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833795"/>
            <a:ext cx="4352992" cy="209830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家内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12043" y="107544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　ない</a:t>
            </a:r>
          </a:p>
        </p:txBody>
      </p:sp>
    </p:spTree>
    <p:extLst>
      <p:ext uri="{BB962C8B-B14F-4D97-AF65-F5344CB8AC3E}">
        <p14:creationId xmlns:p14="http://schemas.microsoft.com/office/powerpoint/2010/main" val="346750956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33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3"/>
            <a:ext cx="4419707" cy="128682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Hàng tháng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31830" y="871253"/>
            <a:ext cx="4213035" cy="213563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毎月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まい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つき</a:t>
            </a:r>
          </a:p>
        </p:txBody>
      </p:sp>
    </p:spTree>
    <p:extLst>
      <p:ext uri="{BB962C8B-B14F-4D97-AF65-F5344CB8AC3E}">
        <p14:creationId xmlns:p14="http://schemas.microsoft.com/office/powerpoint/2010/main" val="245619125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34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3"/>
            <a:ext cx="4419707" cy="128682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Sáng sớm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37111" y="805481"/>
            <a:ext cx="4436969" cy="208898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早朝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082520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そう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ちょう</a:t>
            </a:r>
          </a:p>
        </p:txBody>
      </p:sp>
    </p:spTree>
    <p:extLst>
      <p:ext uri="{BB962C8B-B14F-4D97-AF65-F5344CB8AC3E}">
        <p14:creationId xmlns:p14="http://schemas.microsoft.com/office/powerpoint/2010/main" val="306110822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35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336332" y="3595063"/>
            <a:ext cx="4075253" cy="128682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Đêm nay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40281" y="815136"/>
            <a:ext cx="4075252" cy="212630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今夜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027107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こん   や</a:t>
            </a:r>
          </a:p>
        </p:txBody>
      </p:sp>
    </p:spTree>
    <p:extLst>
      <p:ext uri="{BB962C8B-B14F-4D97-AF65-F5344CB8AC3E}">
        <p14:creationId xmlns:p14="http://schemas.microsoft.com/office/powerpoint/2010/main" val="77272173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36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91878" y="3595063"/>
            <a:ext cx="4419707" cy="128682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Buổi sáng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698999"/>
            <a:ext cx="4259684" cy="212630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午前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34812" y="919799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ご　ぜん</a:t>
            </a:r>
          </a:p>
        </p:txBody>
      </p:sp>
    </p:spTree>
    <p:extLst>
      <p:ext uri="{BB962C8B-B14F-4D97-AF65-F5344CB8AC3E}">
        <p14:creationId xmlns:p14="http://schemas.microsoft.com/office/powerpoint/2010/main" val="348210796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37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435556" y="3595062"/>
            <a:ext cx="3976029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Cuối tuần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67412" y="851195"/>
            <a:ext cx="4427635" cy="207964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週末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10369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しゅうまつ</a:t>
            </a:r>
          </a:p>
        </p:txBody>
      </p:sp>
    </p:spTree>
    <p:extLst>
      <p:ext uri="{BB962C8B-B14F-4D97-AF65-F5344CB8AC3E}">
        <p14:creationId xmlns:p14="http://schemas.microsoft.com/office/powerpoint/2010/main" val="30974807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38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66637" y="3586462"/>
            <a:ext cx="3315585" cy="138581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Phim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41778" y="843529"/>
            <a:ext cx="4427635" cy="204232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映画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78622" y="1070660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えい　が</a:t>
            </a:r>
          </a:p>
        </p:txBody>
      </p:sp>
    </p:spTree>
    <p:extLst>
      <p:ext uri="{BB962C8B-B14F-4D97-AF65-F5344CB8AC3E}">
        <p14:creationId xmlns:p14="http://schemas.microsoft.com/office/powerpoint/2010/main" val="404100185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3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238939" y="3681364"/>
            <a:ext cx="3778665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Động vật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85726" y="862572"/>
            <a:ext cx="4172273" cy="208589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動物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93993" y="1061920"/>
            <a:ext cx="2312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どう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ぶつ</a:t>
            </a:r>
          </a:p>
        </p:txBody>
      </p:sp>
    </p:spTree>
    <p:extLst>
      <p:ext uri="{BB962C8B-B14F-4D97-AF65-F5344CB8AC3E}">
        <p14:creationId xmlns:p14="http://schemas.microsoft.com/office/powerpoint/2010/main" val="1329918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39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6140808" y="3578175"/>
            <a:ext cx="3141414" cy="136208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Thư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60766" y="741936"/>
            <a:ext cx="4278345" cy="214495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手紙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17828" y="1020133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て　がみ</a:t>
            </a:r>
          </a:p>
        </p:txBody>
      </p:sp>
    </p:spTree>
    <p:extLst>
      <p:ext uri="{BB962C8B-B14F-4D97-AF65-F5344CB8AC3E}">
        <p14:creationId xmlns:p14="http://schemas.microsoft.com/office/powerpoint/2010/main" val="54108151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40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435556" y="3595062"/>
            <a:ext cx="3976029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Tiếng Anh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76742" y="786815"/>
            <a:ext cx="4408975" cy="210764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英語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14011" y="1050274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えい　ご</a:t>
            </a:r>
          </a:p>
        </p:txBody>
      </p:sp>
    </p:spTree>
    <p:extLst>
      <p:ext uri="{BB962C8B-B14F-4D97-AF65-F5344CB8AC3E}">
        <p14:creationId xmlns:p14="http://schemas.microsoft.com/office/powerpoint/2010/main" val="1206815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41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435556" y="3595062"/>
            <a:ext cx="3976029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Chờ, đợi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91617" y="757889"/>
            <a:ext cx="3976024" cy="221027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待つ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46294" y="1087127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ま</a:t>
            </a:r>
          </a:p>
        </p:txBody>
      </p:sp>
    </p:spTree>
    <p:extLst>
      <p:ext uri="{BB962C8B-B14F-4D97-AF65-F5344CB8AC3E}">
        <p14:creationId xmlns:p14="http://schemas.microsoft.com/office/powerpoint/2010/main" val="978126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42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435556" y="3595062"/>
            <a:ext cx="3976029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Phát triển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72077" y="768156"/>
            <a:ext cx="4418306" cy="212630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開発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02660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かい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はつ</a:t>
            </a:r>
          </a:p>
        </p:txBody>
      </p:sp>
    </p:spTree>
    <p:extLst>
      <p:ext uri="{BB962C8B-B14F-4D97-AF65-F5344CB8AC3E}">
        <p14:creationId xmlns:p14="http://schemas.microsoft.com/office/powerpoint/2010/main" val="36434590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43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435556" y="3595062"/>
            <a:ext cx="3976029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Sử dụng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5773" y="768096"/>
            <a:ext cx="4399645" cy="2135636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使用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160592" y="1053514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　よう</a:t>
            </a:r>
          </a:p>
        </p:txBody>
      </p:sp>
    </p:spTree>
    <p:extLst>
      <p:ext uri="{BB962C8B-B14F-4D97-AF65-F5344CB8AC3E}">
        <p14:creationId xmlns:p14="http://schemas.microsoft.com/office/powerpoint/2010/main" val="30113182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44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24939" y="3595062"/>
            <a:ext cx="3486646" cy="136209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Hủy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843129"/>
            <a:ext cx="4278346" cy="207964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中止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394581" y="110369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ちゅう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</a:t>
            </a:r>
          </a:p>
        </p:txBody>
      </p:sp>
    </p:spTree>
    <p:extLst>
      <p:ext uri="{BB962C8B-B14F-4D97-AF65-F5344CB8AC3E}">
        <p14:creationId xmlns:p14="http://schemas.microsoft.com/office/powerpoint/2010/main" val="31463720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45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435556" y="3595062"/>
            <a:ext cx="3976029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Lên (xe)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02427" y="777484"/>
            <a:ext cx="4306338" cy="208898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乗る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034327" y="1072147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の</a:t>
            </a:r>
          </a:p>
        </p:txBody>
      </p:sp>
    </p:spTree>
    <p:extLst>
      <p:ext uri="{BB962C8B-B14F-4D97-AF65-F5344CB8AC3E}">
        <p14:creationId xmlns:p14="http://schemas.microsoft.com/office/powerpoint/2010/main" val="40266229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46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336332" y="3595062"/>
            <a:ext cx="4075253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Xuống (xe)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88690" y="887488"/>
            <a:ext cx="4362321" cy="211697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降りる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80468" y="1124021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お</a:t>
            </a:r>
          </a:p>
        </p:txBody>
      </p:sp>
    </p:spTree>
    <p:extLst>
      <p:ext uri="{BB962C8B-B14F-4D97-AF65-F5344CB8AC3E}">
        <p14:creationId xmlns:p14="http://schemas.microsoft.com/office/powerpoint/2010/main" val="31244076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47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435556" y="3595062"/>
            <a:ext cx="3976029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Mùa hè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768096"/>
            <a:ext cx="4352996" cy="21729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夏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107985" y="110889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なつ</a:t>
            </a:r>
          </a:p>
        </p:txBody>
      </p:sp>
    </p:spTree>
    <p:extLst>
      <p:ext uri="{BB962C8B-B14F-4D97-AF65-F5344CB8AC3E}">
        <p14:creationId xmlns:p14="http://schemas.microsoft.com/office/powerpoint/2010/main" val="32509284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48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435556" y="3595062"/>
            <a:ext cx="3976029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Chắc chắn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69769" y="682196"/>
            <a:ext cx="4371653" cy="216595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丈夫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64343" y="101946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じょう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ぶ</a:t>
            </a:r>
          </a:p>
        </p:txBody>
      </p:sp>
    </p:spTree>
    <p:extLst>
      <p:ext uri="{BB962C8B-B14F-4D97-AF65-F5344CB8AC3E}">
        <p14:creationId xmlns:p14="http://schemas.microsoft.com/office/powerpoint/2010/main" val="35586060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4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238939" y="3681364"/>
            <a:ext cx="3778665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Đi bộ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871430"/>
            <a:ext cx="3970436" cy="207346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歩く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07232" y="1099058"/>
            <a:ext cx="2312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ある</a:t>
            </a:r>
          </a:p>
        </p:txBody>
      </p:sp>
    </p:spTree>
    <p:extLst>
      <p:ext uri="{BB962C8B-B14F-4D97-AF65-F5344CB8AC3E}">
        <p14:creationId xmlns:p14="http://schemas.microsoft.com/office/powerpoint/2010/main" val="15235052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462946" y="3651051"/>
            <a:ext cx="5275259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Nhân vật chính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0931" y="852465"/>
            <a:ext cx="4940823" cy="20620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主人公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409652" y="110369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しゅ　じん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こう</a:t>
            </a:r>
          </a:p>
        </p:txBody>
      </p:sp>
    </p:spTree>
    <p:extLst>
      <p:ext uri="{BB962C8B-B14F-4D97-AF65-F5344CB8AC3E}">
        <p14:creationId xmlns:p14="http://schemas.microsoft.com/office/powerpoint/2010/main" val="41945681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50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092250" y="3595062"/>
            <a:ext cx="4319335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Trong cùng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69770" y="813874"/>
            <a:ext cx="4371652" cy="216362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奥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370043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おく</a:t>
            </a:r>
          </a:p>
        </p:txBody>
      </p:sp>
    </p:spTree>
    <p:extLst>
      <p:ext uri="{BB962C8B-B14F-4D97-AF65-F5344CB8AC3E}">
        <p14:creationId xmlns:p14="http://schemas.microsoft.com/office/powerpoint/2010/main" val="24283617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51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092250" y="3595062"/>
            <a:ext cx="4319335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Vợ chồng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8087" y="768096"/>
            <a:ext cx="4446285" cy="216362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夫妻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66005" y="1031875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ふ　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さい</a:t>
            </a:r>
          </a:p>
        </p:txBody>
      </p:sp>
    </p:spTree>
    <p:extLst>
      <p:ext uri="{BB962C8B-B14F-4D97-AF65-F5344CB8AC3E}">
        <p14:creationId xmlns:p14="http://schemas.microsoft.com/office/powerpoint/2010/main" val="1415548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52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092250" y="3595062"/>
            <a:ext cx="4319335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Anh em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45743" y="852465"/>
            <a:ext cx="4419706" cy="200930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兄弟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02034" y="1074495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きょう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だい</a:t>
            </a:r>
          </a:p>
        </p:txBody>
      </p:sp>
    </p:spTree>
    <p:extLst>
      <p:ext uri="{BB962C8B-B14F-4D97-AF65-F5344CB8AC3E}">
        <p14:creationId xmlns:p14="http://schemas.microsoft.com/office/powerpoint/2010/main" val="18043585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53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775649" y="3595062"/>
            <a:ext cx="3635936" cy="1310102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Chị em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65105" y="768160"/>
            <a:ext cx="4380982" cy="2126301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姉妹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97760" y="1058250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　　まい</a:t>
            </a:r>
          </a:p>
        </p:txBody>
      </p:sp>
    </p:spTree>
    <p:extLst>
      <p:ext uri="{BB962C8B-B14F-4D97-AF65-F5344CB8AC3E}">
        <p14:creationId xmlns:p14="http://schemas.microsoft.com/office/powerpoint/2010/main" val="23457495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54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092250" y="3595062"/>
            <a:ext cx="4319335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Mùa xuân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春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278146" y="1053820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はる</a:t>
            </a:r>
          </a:p>
        </p:txBody>
      </p:sp>
    </p:spTree>
    <p:extLst>
      <p:ext uri="{BB962C8B-B14F-4D97-AF65-F5344CB8AC3E}">
        <p14:creationId xmlns:p14="http://schemas.microsoft.com/office/powerpoint/2010/main" val="2956324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55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092250" y="3595062"/>
            <a:ext cx="4319335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Bờ biển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海岸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08012" y="109179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かい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がん</a:t>
            </a:r>
          </a:p>
        </p:txBody>
      </p:sp>
    </p:spTree>
    <p:extLst>
      <p:ext uri="{BB962C8B-B14F-4D97-AF65-F5344CB8AC3E}">
        <p14:creationId xmlns:p14="http://schemas.microsoft.com/office/powerpoint/2010/main" val="23085105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56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092250" y="3595062"/>
            <a:ext cx="4319335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Thời tiết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天気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10369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てん　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き</a:t>
            </a:r>
          </a:p>
        </p:txBody>
      </p:sp>
    </p:spTree>
    <p:extLst>
      <p:ext uri="{BB962C8B-B14F-4D97-AF65-F5344CB8AC3E}">
        <p14:creationId xmlns:p14="http://schemas.microsoft.com/office/powerpoint/2010/main" val="3406912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57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655976" y="3595062"/>
            <a:ext cx="4755609" cy="130610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Bầu trời xanh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青空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08012" y="109179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あお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ぞら</a:t>
            </a:r>
          </a:p>
        </p:txBody>
      </p:sp>
    </p:spTree>
    <p:extLst>
      <p:ext uri="{BB962C8B-B14F-4D97-AF65-F5344CB8AC3E}">
        <p14:creationId xmlns:p14="http://schemas.microsoft.com/office/powerpoint/2010/main" val="24338963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58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784981" y="3595062"/>
            <a:ext cx="3626604" cy="13620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Lạnh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寒い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09179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さむ</a:t>
            </a:r>
          </a:p>
        </p:txBody>
      </p:sp>
    </p:spTree>
    <p:extLst>
      <p:ext uri="{BB962C8B-B14F-4D97-AF65-F5344CB8AC3E}">
        <p14:creationId xmlns:p14="http://schemas.microsoft.com/office/powerpoint/2010/main" val="33239287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5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562678" y="3699084"/>
            <a:ext cx="4778090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Tàu tốc hành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4295" y="781176"/>
            <a:ext cx="4082408" cy="222905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特急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81734" y="1103692"/>
            <a:ext cx="2312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とっきゅう</a:t>
            </a:r>
          </a:p>
        </p:txBody>
      </p:sp>
    </p:spTree>
    <p:extLst>
      <p:ext uri="{BB962C8B-B14F-4D97-AF65-F5344CB8AC3E}">
        <p14:creationId xmlns:p14="http://schemas.microsoft.com/office/powerpoint/2010/main" val="31609164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59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840963" y="3595062"/>
            <a:ext cx="3570622" cy="131010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Nhanh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速い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08012" y="109179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はや</a:t>
            </a:r>
          </a:p>
        </p:txBody>
      </p:sp>
    </p:spTree>
    <p:extLst>
      <p:ext uri="{BB962C8B-B14F-4D97-AF65-F5344CB8AC3E}">
        <p14:creationId xmlns:p14="http://schemas.microsoft.com/office/powerpoint/2010/main" val="1938440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60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52932" y="3595062"/>
            <a:ext cx="3458653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Chậm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遅い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79469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おそ</a:t>
            </a:r>
          </a:p>
        </p:txBody>
      </p:sp>
    </p:spTree>
    <p:extLst>
      <p:ext uri="{BB962C8B-B14F-4D97-AF65-F5344CB8AC3E}">
        <p14:creationId xmlns:p14="http://schemas.microsoft.com/office/powerpoint/2010/main" val="19580198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61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811706" y="3595063"/>
            <a:ext cx="3599879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Cân nặng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体重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たいじゅう</a:t>
            </a:r>
          </a:p>
        </p:txBody>
      </p:sp>
    </p:spTree>
    <p:extLst>
      <p:ext uri="{BB962C8B-B14F-4D97-AF65-F5344CB8AC3E}">
        <p14:creationId xmlns:p14="http://schemas.microsoft.com/office/powerpoint/2010/main" val="41593529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62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6023472" y="3547431"/>
            <a:ext cx="3315585" cy="142484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Nhẹ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軽い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06229" y="113020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かる</a:t>
            </a:r>
          </a:p>
        </p:txBody>
      </p:sp>
    </p:spTree>
    <p:extLst>
      <p:ext uri="{BB962C8B-B14F-4D97-AF65-F5344CB8AC3E}">
        <p14:creationId xmlns:p14="http://schemas.microsoft.com/office/powerpoint/2010/main" val="21913169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63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52932" y="3595062"/>
            <a:ext cx="3458653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Hỏi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質問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79469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しつ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もん</a:t>
            </a:r>
          </a:p>
        </p:txBody>
      </p:sp>
    </p:spTree>
    <p:extLst>
      <p:ext uri="{BB962C8B-B14F-4D97-AF65-F5344CB8AC3E}">
        <p14:creationId xmlns:p14="http://schemas.microsoft.com/office/powerpoint/2010/main" val="21546860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64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52932" y="3595062"/>
            <a:ext cx="3458653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Kỳ lạ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758765"/>
            <a:ext cx="4708393" cy="21999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不思議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10917" y="110369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ふ　　し　　　ぎ</a:t>
            </a:r>
          </a:p>
        </p:txBody>
      </p:sp>
    </p:spTree>
    <p:extLst>
      <p:ext uri="{BB962C8B-B14F-4D97-AF65-F5344CB8AC3E}">
        <p14:creationId xmlns:p14="http://schemas.microsoft.com/office/powerpoint/2010/main" val="30084626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65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701006" y="3595062"/>
            <a:ext cx="3710580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Áo khoác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上着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08012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うわ　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ぎ</a:t>
            </a:r>
          </a:p>
        </p:txBody>
      </p:sp>
    </p:spTree>
    <p:extLst>
      <p:ext uri="{BB962C8B-B14F-4D97-AF65-F5344CB8AC3E}">
        <p14:creationId xmlns:p14="http://schemas.microsoft.com/office/powerpoint/2010/main" val="18060322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66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028496" y="3441233"/>
            <a:ext cx="4363719" cy="162648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Tập trung (học)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5754" y="737302"/>
            <a:ext cx="4085594" cy="2157159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集中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455549" y="1027107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しゅうちゅう</a:t>
            </a:r>
          </a:p>
        </p:txBody>
      </p:sp>
    </p:spTree>
    <p:extLst>
      <p:ext uri="{BB962C8B-B14F-4D97-AF65-F5344CB8AC3E}">
        <p14:creationId xmlns:p14="http://schemas.microsoft.com/office/powerpoint/2010/main" val="1782442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67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551714" y="3595062"/>
            <a:ext cx="3859871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Luyện tập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練習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08012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れんしゅう</a:t>
            </a:r>
          </a:p>
        </p:txBody>
      </p:sp>
    </p:spTree>
    <p:extLst>
      <p:ext uri="{BB962C8B-B14F-4D97-AF65-F5344CB8AC3E}">
        <p14:creationId xmlns:p14="http://schemas.microsoft.com/office/powerpoint/2010/main" val="30969947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68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887616" y="3595062"/>
            <a:ext cx="3523970" cy="1290912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Nắng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晴れ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53592" y="1143390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は</a:t>
            </a:r>
          </a:p>
        </p:txBody>
      </p:sp>
    </p:spTree>
    <p:extLst>
      <p:ext uri="{BB962C8B-B14F-4D97-AF65-F5344CB8AC3E}">
        <p14:creationId xmlns:p14="http://schemas.microsoft.com/office/powerpoint/2010/main" val="18133780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6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562678" y="3699084"/>
            <a:ext cx="4778090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Quan trọng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0" y="852465"/>
            <a:ext cx="4101064" cy="208690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大切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86663" y="1153457"/>
            <a:ext cx="2312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たいせつ</a:t>
            </a:r>
          </a:p>
        </p:txBody>
      </p:sp>
    </p:spTree>
    <p:extLst>
      <p:ext uri="{BB962C8B-B14F-4D97-AF65-F5344CB8AC3E}">
        <p14:creationId xmlns:p14="http://schemas.microsoft.com/office/powerpoint/2010/main" val="6635903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69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840966" y="3595062"/>
            <a:ext cx="3570620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Ngôi sao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星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278146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ほし</a:t>
            </a:r>
          </a:p>
        </p:txBody>
      </p:sp>
    </p:spTree>
    <p:extLst>
      <p:ext uri="{BB962C8B-B14F-4D97-AF65-F5344CB8AC3E}">
        <p14:creationId xmlns:p14="http://schemas.microsoft.com/office/powerpoint/2010/main" val="19803225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70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823569" y="3595062"/>
            <a:ext cx="3458653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Cơn bão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台風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06229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たい　ふう</a:t>
            </a:r>
          </a:p>
        </p:txBody>
      </p:sp>
    </p:spTree>
    <p:extLst>
      <p:ext uri="{BB962C8B-B14F-4D97-AF65-F5344CB8AC3E}">
        <p14:creationId xmlns:p14="http://schemas.microsoft.com/office/powerpoint/2010/main" val="128855401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784980" y="3595062"/>
            <a:ext cx="3626605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Tự nhiên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自然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64917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　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ぜん</a:t>
            </a:r>
          </a:p>
        </p:txBody>
      </p:sp>
    </p:spTree>
    <p:extLst>
      <p:ext uri="{BB962C8B-B14F-4D97-AF65-F5344CB8AC3E}">
        <p14:creationId xmlns:p14="http://schemas.microsoft.com/office/powerpoint/2010/main" val="181362857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72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6096000" y="3595062"/>
            <a:ext cx="3315585" cy="1382546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Mỡ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057602" cy="2157156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油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64917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あぶら</a:t>
            </a:r>
          </a:p>
        </p:txBody>
      </p:sp>
    </p:spTree>
    <p:extLst>
      <p:ext uri="{BB962C8B-B14F-4D97-AF65-F5344CB8AC3E}">
        <p14:creationId xmlns:p14="http://schemas.microsoft.com/office/powerpoint/2010/main" val="37646546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73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784980" y="3595062"/>
            <a:ext cx="3626605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Bố mẹ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両親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96670" y="1101181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りょう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しん</a:t>
            </a:r>
          </a:p>
        </p:txBody>
      </p:sp>
    </p:spTree>
    <p:extLst>
      <p:ext uri="{BB962C8B-B14F-4D97-AF65-F5344CB8AC3E}">
        <p14:creationId xmlns:p14="http://schemas.microsoft.com/office/powerpoint/2010/main" val="187052582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74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784980" y="3595062"/>
            <a:ext cx="3626605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Đồng ý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同意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08012" y="1120875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どう　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い</a:t>
            </a:r>
          </a:p>
        </p:txBody>
      </p:sp>
    </p:spTree>
    <p:extLst>
      <p:ext uri="{BB962C8B-B14F-4D97-AF65-F5344CB8AC3E}">
        <p14:creationId xmlns:p14="http://schemas.microsoft.com/office/powerpoint/2010/main" val="13253609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75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889242" y="3595062"/>
            <a:ext cx="4878186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Nguyên nhân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原因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10369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げん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いん</a:t>
            </a:r>
          </a:p>
        </p:txBody>
      </p:sp>
    </p:spTree>
    <p:extLst>
      <p:ext uri="{BB962C8B-B14F-4D97-AF65-F5344CB8AC3E}">
        <p14:creationId xmlns:p14="http://schemas.microsoft.com/office/powerpoint/2010/main" val="144260606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76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610272" y="3595062"/>
            <a:ext cx="3801314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Xuất phát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出発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22253" y="1131121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しゅっぱつ</a:t>
            </a:r>
          </a:p>
        </p:txBody>
      </p:sp>
    </p:spTree>
    <p:extLst>
      <p:ext uri="{BB962C8B-B14F-4D97-AF65-F5344CB8AC3E}">
        <p14:creationId xmlns:p14="http://schemas.microsoft.com/office/powerpoint/2010/main" val="188789775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77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784980" y="3595062"/>
            <a:ext cx="3626605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Tiện lợi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便利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31585" y="109179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べん　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り</a:t>
            </a:r>
          </a:p>
        </p:txBody>
      </p:sp>
    </p:spTree>
    <p:extLst>
      <p:ext uri="{BB962C8B-B14F-4D97-AF65-F5344CB8AC3E}">
        <p14:creationId xmlns:p14="http://schemas.microsoft.com/office/powerpoint/2010/main" val="422200864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78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589040" y="3595062"/>
            <a:ext cx="3822546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Nổi tiếng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有名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79469" y="1131121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ゆう　めい</a:t>
            </a:r>
          </a:p>
        </p:txBody>
      </p:sp>
    </p:spTree>
    <p:extLst>
      <p:ext uri="{BB962C8B-B14F-4D97-AF65-F5344CB8AC3E}">
        <p14:creationId xmlns:p14="http://schemas.microsoft.com/office/powerpoint/2010/main" val="5220851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7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562678" y="3699084"/>
            <a:ext cx="4778090" cy="129091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Tiệc chia tay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22679" y="874209"/>
            <a:ext cx="4910779" cy="217523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送別会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350777" y="1194749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そう べつ  かい</a:t>
            </a:r>
          </a:p>
        </p:txBody>
      </p:sp>
    </p:spTree>
    <p:extLst>
      <p:ext uri="{BB962C8B-B14F-4D97-AF65-F5344CB8AC3E}">
        <p14:creationId xmlns:p14="http://schemas.microsoft.com/office/powerpoint/2010/main" val="22687256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79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784980" y="3595062"/>
            <a:ext cx="3626605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Bố mẹ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親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370043" y="109179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おや</a:t>
            </a:r>
          </a:p>
        </p:txBody>
      </p:sp>
    </p:spTree>
    <p:extLst>
      <p:ext uri="{BB962C8B-B14F-4D97-AF65-F5344CB8AC3E}">
        <p14:creationId xmlns:p14="http://schemas.microsoft.com/office/powerpoint/2010/main" val="218552155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80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654354" y="3595062"/>
            <a:ext cx="3757232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Thon, nhỏ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51107" y="820343"/>
            <a:ext cx="4408978" cy="215715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細い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808012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ほそ</a:t>
            </a:r>
          </a:p>
        </p:txBody>
      </p:sp>
    </p:spTree>
    <p:extLst>
      <p:ext uri="{BB962C8B-B14F-4D97-AF65-F5344CB8AC3E}">
        <p14:creationId xmlns:p14="http://schemas.microsoft.com/office/powerpoint/2010/main" val="128630530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81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386456" y="3595062"/>
            <a:ext cx="4025130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Sự Tây hóa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西洋化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10917" y="116584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せい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よう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</a:t>
            </a:r>
          </a:p>
        </p:txBody>
      </p:sp>
    </p:spTree>
    <p:extLst>
      <p:ext uri="{BB962C8B-B14F-4D97-AF65-F5344CB8AC3E}">
        <p14:creationId xmlns:p14="http://schemas.microsoft.com/office/powerpoint/2010/main" val="360253629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82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131837" y="3595062"/>
            <a:ext cx="4279749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Giao thông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3976029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交通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664017" y="116584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こう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つう</a:t>
            </a:r>
          </a:p>
        </p:txBody>
      </p:sp>
    </p:spTree>
    <p:extLst>
      <p:ext uri="{BB962C8B-B14F-4D97-AF65-F5344CB8AC3E}">
        <p14:creationId xmlns:p14="http://schemas.microsoft.com/office/powerpoint/2010/main" val="19365859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83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386456" y="3595062"/>
            <a:ext cx="4025130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Hiệu thuốc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9" y="827207"/>
            <a:ext cx="4129128" cy="2150296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薬局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51983" y="115478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やっきょく</a:t>
            </a:r>
          </a:p>
        </p:txBody>
      </p:sp>
    </p:spTree>
    <p:extLst>
      <p:ext uri="{BB962C8B-B14F-4D97-AF65-F5344CB8AC3E}">
        <p14:creationId xmlns:p14="http://schemas.microsoft.com/office/powerpoint/2010/main" val="77634211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84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4966493" y="3577341"/>
            <a:ext cx="4410378" cy="14954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Cửa hàng chi nhánh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9" y="827206"/>
            <a:ext cx="4307994" cy="2067255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支店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060845" y="1070658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てん</a:t>
            </a:r>
          </a:p>
        </p:txBody>
      </p:sp>
    </p:spTree>
    <p:extLst>
      <p:ext uri="{BB962C8B-B14F-4D97-AF65-F5344CB8AC3E}">
        <p14:creationId xmlns:p14="http://schemas.microsoft.com/office/powerpoint/2010/main" val="290739702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85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386456" y="3595062"/>
            <a:ext cx="4025130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Môn toán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36285" y="753608"/>
            <a:ext cx="4333679" cy="222389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数学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1081410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ずう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がく</a:t>
            </a:r>
          </a:p>
        </p:txBody>
      </p:sp>
    </p:spTree>
    <p:extLst>
      <p:ext uri="{BB962C8B-B14F-4D97-AF65-F5344CB8AC3E}">
        <p14:creationId xmlns:p14="http://schemas.microsoft.com/office/powerpoint/2010/main" val="103169275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86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386456" y="3595062"/>
            <a:ext cx="4025130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Thiên tài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天才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104441" y="116584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てん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さい</a:t>
            </a:r>
          </a:p>
        </p:txBody>
      </p:sp>
    </p:spTree>
    <p:extLst>
      <p:ext uri="{BB962C8B-B14F-4D97-AF65-F5344CB8AC3E}">
        <p14:creationId xmlns:p14="http://schemas.microsoft.com/office/powerpoint/2010/main" val="295389435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87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288901" y="3595062"/>
            <a:ext cx="4122684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Năm ngoái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64277" y="667223"/>
            <a:ext cx="4382638" cy="219589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去年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95643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きょ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ねん</a:t>
            </a:r>
          </a:p>
        </p:txBody>
      </p:sp>
    </p:spTree>
    <p:extLst>
      <p:ext uri="{BB962C8B-B14F-4D97-AF65-F5344CB8AC3E}">
        <p14:creationId xmlns:p14="http://schemas.microsoft.com/office/powerpoint/2010/main" val="352677749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88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6251510" y="3595062"/>
            <a:ext cx="3160076" cy="137720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Trẻ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若い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078607" y="1105262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わか</a:t>
            </a:r>
          </a:p>
        </p:txBody>
      </p:sp>
    </p:spTree>
    <p:extLst>
      <p:ext uri="{BB962C8B-B14F-4D97-AF65-F5344CB8AC3E}">
        <p14:creationId xmlns:p14="http://schemas.microsoft.com/office/powerpoint/2010/main" val="168137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178490" y="3699085"/>
            <a:ext cx="4162278" cy="1290912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Thói quen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618455" y="852465"/>
            <a:ext cx="4332852" cy="220797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習慣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521213" y="1194749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しゅう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かん</a:t>
            </a:r>
          </a:p>
        </p:txBody>
      </p:sp>
    </p:spTree>
    <p:extLst>
      <p:ext uri="{BB962C8B-B14F-4D97-AF65-F5344CB8AC3E}">
        <p14:creationId xmlns:p14="http://schemas.microsoft.com/office/powerpoint/2010/main" val="23384566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89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386456" y="3595062"/>
            <a:ext cx="4025130" cy="1382550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Nóng tính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短気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104441" y="1134059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たん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き</a:t>
            </a:r>
          </a:p>
        </p:txBody>
      </p:sp>
    </p:spTree>
    <p:extLst>
      <p:ext uri="{BB962C8B-B14F-4D97-AF65-F5344CB8AC3E}">
        <p14:creationId xmlns:p14="http://schemas.microsoft.com/office/powerpoint/2010/main" val="256345430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90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90252" y="3595061"/>
            <a:ext cx="3421333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Tết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正月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995670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しょう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がつ</a:t>
            </a:r>
          </a:p>
        </p:txBody>
      </p:sp>
    </p:spTree>
    <p:extLst>
      <p:ext uri="{BB962C8B-B14F-4D97-AF65-F5344CB8AC3E}">
        <p14:creationId xmlns:p14="http://schemas.microsoft.com/office/powerpoint/2010/main" val="389757487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91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90252" y="3595061"/>
            <a:ext cx="3421333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Thấp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579651" y="717234"/>
            <a:ext cx="4362326" cy="206387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低い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738988" y="930165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ひく</a:t>
            </a:r>
          </a:p>
        </p:txBody>
      </p:sp>
    </p:spTree>
    <p:extLst>
      <p:ext uri="{BB962C8B-B14F-4D97-AF65-F5344CB8AC3E}">
        <p14:creationId xmlns:p14="http://schemas.microsoft.com/office/powerpoint/2010/main" val="338760340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92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896948" y="3595061"/>
            <a:ext cx="3514638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Mặt trời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太陽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232107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たい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よう</a:t>
            </a:r>
          </a:p>
        </p:txBody>
      </p:sp>
    </p:spTree>
    <p:extLst>
      <p:ext uri="{BB962C8B-B14F-4D97-AF65-F5344CB8AC3E}">
        <p14:creationId xmlns:p14="http://schemas.microsoft.com/office/powerpoint/2010/main" val="3270534042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93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197150" y="3595061"/>
            <a:ext cx="4214435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Vận chuyển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運ぶ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159694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はこ</a:t>
            </a:r>
          </a:p>
        </p:txBody>
      </p:sp>
    </p:spTree>
    <p:extLst>
      <p:ext uri="{BB962C8B-B14F-4D97-AF65-F5344CB8AC3E}">
        <p14:creationId xmlns:p14="http://schemas.microsoft.com/office/powerpoint/2010/main" val="3032552364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94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386454" y="3595061"/>
            <a:ext cx="4025131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Thuận tiện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都合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278146" y="1122527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つ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ごう</a:t>
            </a:r>
          </a:p>
        </p:txBody>
      </p:sp>
    </p:spTree>
    <p:extLst>
      <p:ext uri="{BB962C8B-B14F-4D97-AF65-F5344CB8AC3E}">
        <p14:creationId xmlns:p14="http://schemas.microsoft.com/office/powerpoint/2010/main" val="3376960929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 descr="Paw prints">
            <a:extLst>
              <a:ext uri="{FF2B5EF4-FFF2-40B4-BE49-F238E27FC236}">
                <a16:creationId xmlns:a16="http://schemas.microsoft.com/office/drawing/2014/main" id="{F3E234EA-EC05-756E-0D9C-148B0481EE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6361" y="5998875"/>
            <a:ext cx="908038" cy="859125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95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747658" y="3614751"/>
            <a:ext cx="3586118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Cơm hộp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弁当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078607" y="1163999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べん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とう</a:t>
            </a:r>
          </a:p>
        </p:txBody>
      </p:sp>
    </p:spTree>
    <p:extLst>
      <p:ext uri="{BB962C8B-B14F-4D97-AF65-F5344CB8AC3E}">
        <p14:creationId xmlns:p14="http://schemas.microsoft.com/office/powerpoint/2010/main" val="244735518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96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868956" y="3595061"/>
            <a:ext cx="3542630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Suy nghĩ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考える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3402552" y="1063859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かんが</a:t>
            </a:r>
          </a:p>
        </p:txBody>
      </p:sp>
    </p:spTree>
    <p:extLst>
      <p:ext uri="{BB962C8B-B14F-4D97-AF65-F5344CB8AC3E}">
        <p14:creationId xmlns:p14="http://schemas.microsoft.com/office/powerpoint/2010/main" val="218466172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97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90252" y="3595061"/>
            <a:ext cx="3421333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Kinh tế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9" y="827207"/>
            <a:ext cx="4550590" cy="2150294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経済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002237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けい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ざい</a:t>
            </a:r>
          </a:p>
        </p:txBody>
      </p:sp>
    </p:spTree>
    <p:extLst>
      <p:ext uri="{BB962C8B-B14F-4D97-AF65-F5344CB8AC3E}">
        <p14:creationId xmlns:p14="http://schemas.microsoft.com/office/powerpoint/2010/main" val="25639030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8DCB999-DFFA-6016-2BCA-E15F73E16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717" y="341444"/>
            <a:ext cx="1402977" cy="853305"/>
          </a:xfrm>
        </p:spPr>
        <p:txBody>
          <a:bodyPr/>
          <a:lstStyle/>
          <a:p>
            <a:r>
              <a:rPr lang="vi-VN" altLang="ja-JP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98</a:t>
            </a:r>
            <a:r>
              <a:rPr lang="ja-JP" altLang="en-US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．</a:t>
            </a:r>
            <a:endParaRPr lang="en-US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0DB342D-77F5-D09A-59AF-8F0D2722AD62}"/>
              </a:ext>
            </a:extLst>
          </p:cNvPr>
          <p:cNvSpPr/>
          <p:nvPr/>
        </p:nvSpPr>
        <p:spPr>
          <a:xfrm>
            <a:off x="5906278" y="3595061"/>
            <a:ext cx="3505307" cy="1436883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sz="5400" b="1" dirty="0">
                <a:latin typeface="Quicksand" pitchFamily="2" charset="0"/>
              </a:rPr>
              <a:t>Chính trị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0B0F051-9FD3-0150-20B4-E54AA682230E}"/>
              </a:ext>
            </a:extLst>
          </p:cNvPr>
          <p:cNvSpPr/>
          <p:nvPr/>
        </p:nvSpPr>
        <p:spPr>
          <a:xfrm>
            <a:off x="2727288" y="827206"/>
            <a:ext cx="4895821" cy="217722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ja-JP" sz="6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pPr algn="ctr"/>
            <a:r>
              <a:rPr lang="ja-JP" altLang="en-US" sz="96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政治</a:t>
            </a:r>
            <a:endParaRPr lang="en-US" sz="96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67D7D-98EA-9FD4-2663-43D248C0E47B}"/>
              </a:ext>
            </a:extLst>
          </p:cNvPr>
          <p:cNvSpPr txBox="1"/>
          <p:nvPr/>
        </p:nvSpPr>
        <p:spPr>
          <a:xfrm>
            <a:off x="4159694" y="1118156"/>
            <a:ext cx="3976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せい</a:t>
            </a:r>
            <a:r>
              <a:rPr lang="vi-VN" altLang="ja-JP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  </a:t>
            </a:r>
            <a:r>
              <a:rPr lang="ja-JP" altLang="en-US" sz="40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じ</a:t>
            </a:r>
          </a:p>
        </p:txBody>
      </p:sp>
    </p:spTree>
    <p:extLst>
      <p:ext uri="{BB962C8B-B14F-4D97-AF65-F5344CB8AC3E}">
        <p14:creationId xmlns:p14="http://schemas.microsoft.com/office/powerpoint/2010/main" val="210780145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/>
    </p:bldLst>
  </p:timing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6071</TotalTime>
  <Words>891</Words>
  <Application>Microsoft Macintosh PowerPoint</Application>
  <PresentationFormat>Widescreen</PresentationFormat>
  <Paragraphs>655</Paragraphs>
  <Slides>152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152</vt:i4>
      </vt:variant>
    </vt:vector>
  </HeadingPairs>
  <TitlesOfParts>
    <vt:vector size="158" baseType="lpstr">
      <vt:lpstr>UD Digi Kyokasho N-B</vt:lpstr>
      <vt:lpstr>UD デジタル 教科書体 NK-B</vt:lpstr>
      <vt:lpstr>Arial</vt:lpstr>
      <vt:lpstr>Calibri Light</vt:lpstr>
      <vt:lpstr>Quicksand</vt:lpstr>
      <vt:lpstr>2_Office Theme</vt:lpstr>
      <vt:lpstr>PowerPoint Presentation</vt:lpstr>
      <vt:lpstr>１．</vt:lpstr>
      <vt:lpstr>2．</vt:lpstr>
      <vt:lpstr>3．</vt:lpstr>
      <vt:lpstr>4．</vt:lpstr>
      <vt:lpstr>5．</vt:lpstr>
      <vt:lpstr>6．</vt:lpstr>
      <vt:lpstr>7．</vt:lpstr>
      <vt:lpstr>8．</vt:lpstr>
      <vt:lpstr>9．</vt:lpstr>
      <vt:lpstr>10．</vt:lpstr>
      <vt:lpstr>11．</vt:lpstr>
      <vt:lpstr>12．</vt:lpstr>
      <vt:lpstr>13．</vt:lpstr>
      <vt:lpstr>14．</vt:lpstr>
      <vt:lpstr>15．</vt:lpstr>
      <vt:lpstr>16．</vt:lpstr>
      <vt:lpstr>17．</vt:lpstr>
      <vt:lpstr>18．</vt:lpstr>
      <vt:lpstr>19．</vt:lpstr>
      <vt:lpstr>20．</vt:lpstr>
      <vt:lpstr>21．</vt:lpstr>
      <vt:lpstr>22．</vt:lpstr>
      <vt:lpstr>23．</vt:lpstr>
      <vt:lpstr>24．</vt:lpstr>
      <vt:lpstr>25．</vt:lpstr>
      <vt:lpstr>26．</vt:lpstr>
      <vt:lpstr>27．</vt:lpstr>
      <vt:lpstr>28．</vt:lpstr>
      <vt:lpstr>29．</vt:lpstr>
      <vt:lpstr>30．</vt:lpstr>
      <vt:lpstr>31．</vt:lpstr>
      <vt:lpstr>32．</vt:lpstr>
      <vt:lpstr>33．</vt:lpstr>
      <vt:lpstr>34．</vt:lpstr>
      <vt:lpstr>35．</vt:lpstr>
      <vt:lpstr>36．</vt:lpstr>
      <vt:lpstr>37．</vt:lpstr>
      <vt:lpstr>38．</vt:lpstr>
      <vt:lpstr>39．</vt:lpstr>
      <vt:lpstr>40．</vt:lpstr>
      <vt:lpstr>41．</vt:lpstr>
      <vt:lpstr>42．</vt:lpstr>
      <vt:lpstr>43．</vt:lpstr>
      <vt:lpstr>44．</vt:lpstr>
      <vt:lpstr>45．</vt:lpstr>
      <vt:lpstr>46．</vt:lpstr>
      <vt:lpstr>47．</vt:lpstr>
      <vt:lpstr>48．</vt:lpstr>
      <vt:lpstr>PowerPoint Presentation</vt:lpstr>
      <vt:lpstr>50．</vt:lpstr>
      <vt:lpstr>51．</vt:lpstr>
      <vt:lpstr>52．</vt:lpstr>
      <vt:lpstr>53．</vt:lpstr>
      <vt:lpstr>54．</vt:lpstr>
      <vt:lpstr>55．</vt:lpstr>
      <vt:lpstr>56．</vt:lpstr>
      <vt:lpstr>57．</vt:lpstr>
      <vt:lpstr>58．</vt:lpstr>
      <vt:lpstr>59．</vt:lpstr>
      <vt:lpstr>60．</vt:lpstr>
      <vt:lpstr>61．</vt:lpstr>
      <vt:lpstr>62．</vt:lpstr>
      <vt:lpstr>63．</vt:lpstr>
      <vt:lpstr>64．</vt:lpstr>
      <vt:lpstr>65．</vt:lpstr>
      <vt:lpstr>66．</vt:lpstr>
      <vt:lpstr>67．</vt:lpstr>
      <vt:lpstr>68．</vt:lpstr>
      <vt:lpstr>69．</vt:lpstr>
      <vt:lpstr>70．</vt:lpstr>
      <vt:lpstr>PowerPoint Presentation</vt:lpstr>
      <vt:lpstr>72．</vt:lpstr>
      <vt:lpstr>73．</vt:lpstr>
      <vt:lpstr>74．</vt:lpstr>
      <vt:lpstr>75．</vt:lpstr>
      <vt:lpstr>76．</vt:lpstr>
      <vt:lpstr>77．</vt:lpstr>
      <vt:lpstr>78．</vt:lpstr>
      <vt:lpstr>79．</vt:lpstr>
      <vt:lpstr>80．</vt:lpstr>
      <vt:lpstr>81．</vt:lpstr>
      <vt:lpstr>82．</vt:lpstr>
      <vt:lpstr>83．</vt:lpstr>
      <vt:lpstr>84．</vt:lpstr>
      <vt:lpstr>85．</vt:lpstr>
      <vt:lpstr>86．</vt:lpstr>
      <vt:lpstr>87．</vt:lpstr>
      <vt:lpstr>88．</vt:lpstr>
      <vt:lpstr>89．</vt:lpstr>
      <vt:lpstr>90．</vt:lpstr>
      <vt:lpstr>91．</vt:lpstr>
      <vt:lpstr>92．</vt:lpstr>
      <vt:lpstr>93．</vt:lpstr>
      <vt:lpstr>94．</vt:lpstr>
      <vt:lpstr>95．</vt:lpstr>
      <vt:lpstr>96．</vt:lpstr>
      <vt:lpstr>97．</vt:lpstr>
      <vt:lpstr>98．</vt:lpstr>
      <vt:lpstr>99．</vt:lpstr>
      <vt:lpstr>100．</vt:lpstr>
      <vt:lpstr>101．</vt:lpstr>
      <vt:lpstr>102．</vt:lpstr>
      <vt:lpstr>103．</vt:lpstr>
      <vt:lpstr>104．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ユニット1</dc:title>
  <dc:creator>Kim Libra</dc:creator>
  <cp:lastModifiedBy>Diện Trần Thị</cp:lastModifiedBy>
  <cp:revision>786</cp:revision>
  <dcterms:created xsi:type="dcterms:W3CDTF">2021-06-11T00:34:34Z</dcterms:created>
  <dcterms:modified xsi:type="dcterms:W3CDTF">2024-04-25T10:53:42Z</dcterms:modified>
</cp:coreProperties>
</file>

<file path=docProps/thumbnail.jpeg>
</file>